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CE7577"/>
    <a:srgbClr val="FFF8EB"/>
    <a:srgbClr val="694469"/>
    <a:srgbClr val="8B417D"/>
    <a:srgbClr val="8E3A35"/>
    <a:srgbClr val="FAA84A"/>
    <a:srgbClr val="F37758"/>
    <a:srgbClr val="F89F55"/>
    <a:srgbClr val="FFD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2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91529-98C9-4005-80DE-EA5E0F4E5BE5}" type="datetimeFigureOut">
              <a:rPr lang="en-CA" smtClean="0"/>
              <a:t>2022-09-26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6EDF9-5D0D-43E0-9663-71FDD19C65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3561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C791-6FA6-4AE9-99BB-F0B1F61234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1398" y="3240803"/>
            <a:ext cx="9144000" cy="779788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rgbClr val="CE7577"/>
                </a:solidFill>
                <a:latin typeface="+mn-lt"/>
              </a:defRPr>
            </a:lvl1pPr>
          </a:lstStyle>
          <a:p>
            <a:r>
              <a:rPr lang="en-US" dirty="0"/>
              <a:t>Title of Presentation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2D4200-37B1-4291-9753-9A8166473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1398" y="4127668"/>
            <a:ext cx="9144000" cy="12954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1BAFB5-7F7F-9249-E1E1-1F8015331C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1255" y="179259"/>
            <a:ext cx="7009489" cy="3024642"/>
          </a:xfrm>
          <a:prstGeom prst="rect">
            <a:avLst/>
          </a:prstGeom>
        </p:spPr>
      </p:pic>
      <p:pic>
        <p:nvPicPr>
          <p:cNvPr id="5" name="Picture 4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E065AFC4-F1E1-E3CF-217E-3DA6C28CE2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6075557"/>
            <a:ext cx="2771775" cy="60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9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34584-594D-472E-9B96-AD09CC58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348" y="382587"/>
            <a:ext cx="8331602" cy="59689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E757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0C9BC-A7E0-4BCB-9631-29DA49A3A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348" y="1825625"/>
            <a:ext cx="10179452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buClr>
                <a:srgbClr val="CE7577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rgbClr val="CE7577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CE7577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rgbClr val="CE7577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rgbClr val="CE7577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0252B-463E-4D9B-BEE9-3DBFC07F1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EB5A-6369-4F47-9F20-3DF1766B88C7}" type="datetime1">
              <a:rPr lang="en-CA" smtClean="0"/>
              <a:t>2022-09-26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C26B6-D566-4862-AFDC-3BA66DCEE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D8388-6D48-473E-8961-5CD4C5D6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D8E4-DEF4-4C3B-9FF5-A45C92B63F33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 descr="Calendar&#10;&#10;Description automatically generated">
            <a:extLst>
              <a:ext uri="{FF2B5EF4-FFF2-40B4-BE49-F238E27FC236}">
                <a16:creationId xmlns:a16="http://schemas.microsoft.com/office/drawing/2014/main" id="{43F1A134-8EA0-1014-9D94-F11BD2DF1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673" y="0"/>
            <a:ext cx="1103186" cy="1292291"/>
          </a:xfrm>
          <a:prstGeom prst="rect">
            <a:avLst/>
          </a:prstGeom>
        </p:spPr>
      </p:pic>
      <p:pic>
        <p:nvPicPr>
          <p:cNvPr id="7" name="Picture 6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096A4B9F-FAA6-C0F7-9ED4-CCD10C0FCC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872" y="422809"/>
            <a:ext cx="2373240" cy="51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3A051-6EBF-4E23-88A2-1ED2AB3E3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638300"/>
          </a:xfrm>
          <a:prstGeom prst="rect">
            <a:avLst/>
          </a:prstGeom>
        </p:spPr>
        <p:txBody>
          <a:bodyPr anchor="b"/>
          <a:lstStyle>
            <a:lvl1pPr algn="ctr">
              <a:defRPr sz="5400" b="1">
                <a:solidFill>
                  <a:srgbClr val="CE7577"/>
                </a:solidFill>
                <a:latin typeface="+mn-lt"/>
              </a:defRPr>
            </a:lvl1pPr>
          </a:lstStyle>
          <a:p>
            <a:r>
              <a:rPr lang="en-CA" dirty="0"/>
              <a:t>Section Title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4B3AF-AF04-459B-90A1-C8E12C18CCA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871913"/>
            <a:ext cx="10515600" cy="178117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55954-5588-4568-AED3-5B43A8908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159C-5CD9-4919-A474-233F8A504F52}" type="datetime1">
              <a:rPr lang="en-CA" smtClean="0"/>
              <a:t>2022-09-26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7F48D-3E3B-444A-9766-A99BBBAEE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F9857-6BD1-4EC7-91B7-68BD0C12F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D8E4-DEF4-4C3B-9FF5-A45C92B63F33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5BB277-6D48-967E-2AD8-D04BA9877AD7}"/>
              </a:ext>
            </a:extLst>
          </p:cNvPr>
          <p:cNvSpPr txBox="1">
            <a:spLocks/>
          </p:cNvSpPr>
          <p:nvPr userDrawn="1"/>
        </p:nvSpPr>
        <p:spPr>
          <a:xfrm>
            <a:off x="1174348" y="382587"/>
            <a:ext cx="8331602" cy="5968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E7577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CA" dirty="0"/>
          </a:p>
        </p:txBody>
      </p:sp>
      <p:pic>
        <p:nvPicPr>
          <p:cNvPr id="8" name="Picture 7" descr="Calendar&#10;&#10;Description automatically generated">
            <a:extLst>
              <a:ext uri="{FF2B5EF4-FFF2-40B4-BE49-F238E27FC236}">
                <a16:creationId xmlns:a16="http://schemas.microsoft.com/office/drawing/2014/main" id="{1C82A11B-E244-2BA6-E587-E841BC9409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673" y="0"/>
            <a:ext cx="1103186" cy="1292291"/>
          </a:xfrm>
          <a:prstGeom prst="rect">
            <a:avLst/>
          </a:prstGeom>
        </p:spPr>
      </p:pic>
      <p:pic>
        <p:nvPicPr>
          <p:cNvPr id="10" name="Picture 9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D3DF267C-986A-7734-A40D-80E82AAB15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872" y="422809"/>
            <a:ext cx="2373240" cy="51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7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D7736-A266-43A5-A6CE-0198810181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34E264-EEEF-40BB-B4BE-7CCF1D7BE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E8131-5118-4663-82D2-D6B0988A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F927-21A2-4F9F-9CA0-3A6B8F214813}" type="datetime1">
              <a:rPr lang="en-CA" smtClean="0"/>
              <a:t>2022-09-26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700E5-1626-45D4-9B4C-CA280DF07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1CC390-2923-4D3F-9115-6DFB6031B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D8E4-DEF4-4C3B-9FF5-A45C92B63F33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285A05-B94A-0F5C-FB21-3298F5F5D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348" y="382587"/>
            <a:ext cx="8331602" cy="59689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E757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9" name="Picture 8" descr="Calendar&#10;&#10;Description automatically generated">
            <a:extLst>
              <a:ext uri="{FF2B5EF4-FFF2-40B4-BE49-F238E27FC236}">
                <a16:creationId xmlns:a16="http://schemas.microsoft.com/office/drawing/2014/main" id="{89D9A550-6C9D-FB8B-8F05-88A20EC230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673" y="0"/>
            <a:ext cx="1103186" cy="1292291"/>
          </a:xfrm>
          <a:prstGeom prst="rect">
            <a:avLst/>
          </a:prstGeom>
        </p:spPr>
      </p:pic>
      <p:pic>
        <p:nvPicPr>
          <p:cNvPr id="2" name="Picture 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60747C32-2C02-2D2A-030D-70824A2CB3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872" y="422809"/>
            <a:ext cx="2373240" cy="51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2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7C528-0F95-48C9-9013-4E4CD0260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2E095B-1512-40A0-AED3-0B1AB7B66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187CB2-F17E-4534-AC74-51FD3CF94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4CE679-F130-4698-8FEA-3CD79FE32B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5CC8-6ADE-44FE-9147-BCC213813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1D7D-7CBC-4497-8113-4A602D2B5F76}" type="datetime1">
              <a:rPr lang="en-CA" smtClean="0"/>
              <a:t>2022-09-26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8133B6-E9B3-419B-B899-49E2DF65A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B89F03-6E17-4B7A-AFB0-4EB79D46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D8E4-DEF4-4C3B-9FF5-A45C92B63F33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9A62950-071D-FC25-5F9A-A55AE9EB0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348" y="382587"/>
            <a:ext cx="8331602" cy="59689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E757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1" name="Picture 10" descr="Calendar&#10;&#10;Description automatically generated">
            <a:extLst>
              <a:ext uri="{FF2B5EF4-FFF2-40B4-BE49-F238E27FC236}">
                <a16:creationId xmlns:a16="http://schemas.microsoft.com/office/drawing/2014/main" id="{2FC97E8E-1A4B-915E-C255-6C0DCE4D14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673" y="0"/>
            <a:ext cx="1103186" cy="1292291"/>
          </a:xfrm>
          <a:prstGeom prst="rect">
            <a:avLst/>
          </a:prstGeom>
        </p:spPr>
      </p:pic>
      <p:pic>
        <p:nvPicPr>
          <p:cNvPr id="2" name="Picture 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DD822A7B-A03B-DEB0-D070-44897DF7A3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872" y="422809"/>
            <a:ext cx="2373240" cy="51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6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5D3587-3761-4B59-BDFD-606C5CC1C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C802-DB77-4F6D-99CC-541424D572DB}" type="datetime1">
              <a:rPr lang="en-CA" smtClean="0"/>
              <a:t>2022-09-26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23172-AFD0-4D62-B618-1BBDD2180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7B69FE-53B0-4CCA-A275-6AB4DF9D5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D8E4-DEF4-4C3B-9FF5-A45C92B63F33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D29FA5B-DA72-1981-27BB-43FA43C29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348" y="382587"/>
            <a:ext cx="8331602" cy="59689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E757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192E2AAA-5644-C767-D689-CFD1683E7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673" y="0"/>
            <a:ext cx="1103186" cy="1292291"/>
          </a:xfrm>
          <a:prstGeom prst="rect">
            <a:avLst/>
          </a:prstGeom>
        </p:spPr>
      </p:pic>
      <p:pic>
        <p:nvPicPr>
          <p:cNvPr id="2" name="Picture 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49EE1A3D-8084-CA8D-96FF-5677BF3E52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872" y="422809"/>
            <a:ext cx="2373240" cy="51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6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5D3587-3761-4B59-BDFD-606C5CC1C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C802-DB77-4F6D-99CC-541424D572DB}" type="datetime1">
              <a:rPr lang="en-CA" smtClean="0"/>
              <a:t>2022-09-26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23172-AFD0-4D62-B618-1BBDD2180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7B69FE-53B0-4CCA-A275-6AB4DF9D5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D8E4-DEF4-4C3B-9FF5-A45C92B63F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687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48138-310A-48A1-9904-D8B94CDCF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90724"/>
            <a:ext cx="6172200" cy="38703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49714A-0914-476A-969B-2E3B36511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33588"/>
            <a:ext cx="3932237" cy="3835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4F168-2985-4970-826A-7F1C36B68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2B13-E2DD-436A-8D34-88FCAE56E591}" type="datetime1">
              <a:rPr lang="en-CA" smtClean="0"/>
              <a:t>2022-09-26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89B50-3D88-413A-8981-D3FFB4911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E4833-1DF8-4824-819C-372C85487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D8E4-DEF4-4C3B-9FF5-A45C92B63F33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6C602FE-DC3C-B8BC-8A75-2CBFDAEFC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348" y="382587"/>
            <a:ext cx="8331602" cy="59689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E757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9" name="Picture 8" descr="Calendar&#10;&#10;Description automatically generated">
            <a:extLst>
              <a:ext uri="{FF2B5EF4-FFF2-40B4-BE49-F238E27FC236}">
                <a16:creationId xmlns:a16="http://schemas.microsoft.com/office/drawing/2014/main" id="{0ABD4541-F03B-7182-2634-117793002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673" y="0"/>
            <a:ext cx="1103186" cy="1292291"/>
          </a:xfrm>
          <a:prstGeom prst="rect">
            <a:avLst/>
          </a:prstGeom>
        </p:spPr>
      </p:pic>
      <p:pic>
        <p:nvPicPr>
          <p:cNvPr id="2" name="Picture 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AAF2FEAB-4094-D842-CA24-9A6E4E5EBB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872" y="422809"/>
            <a:ext cx="2373240" cy="51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9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F7A351-AA10-452F-8F0B-0FA51707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81175"/>
            <a:ext cx="6172200" cy="40798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62139-71D5-4184-A700-DE27585EE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89113"/>
            <a:ext cx="3932237" cy="40798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AE79B-5213-4DF5-BEA1-9D6C7359E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E9B-3D1B-4758-8F96-ADA37D9F55D2}" type="datetime1">
              <a:rPr lang="en-CA" smtClean="0"/>
              <a:t>2022-09-26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94423A-6BAC-4DE0-98E4-2FD163802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3E7B8-22E3-4CF7-86BC-608FB502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D8E4-DEF4-4C3B-9FF5-A45C92B63F33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81B38D-C5EC-5BB9-B509-8D27103F4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348" y="382587"/>
            <a:ext cx="8331602" cy="59689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E757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9" name="Picture 8" descr="Calendar&#10;&#10;Description automatically generated">
            <a:extLst>
              <a:ext uri="{FF2B5EF4-FFF2-40B4-BE49-F238E27FC236}">
                <a16:creationId xmlns:a16="http://schemas.microsoft.com/office/drawing/2014/main" id="{06426D4E-8825-38FD-36D2-8E38A49DD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673" y="0"/>
            <a:ext cx="1103186" cy="1292291"/>
          </a:xfrm>
          <a:prstGeom prst="rect">
            <a:avLst/>
          </a:prstGeom>
        </p:spPr>
      </p:pic>
      <p:pic>
        <p:nvPicPr>
          <p:cNvPr id="2" name="Picture 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6BC17253-CEE5-C8FE-EDBD-01FAB0B4F1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872" y="422809"/>
            <a:ext cx="2373240" cy="51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7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DE903-6F0D-4CF8-B1C1-B4D31844E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5F47F-D3C6-44E7-9254-9EE6E3698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79322-0930-440A-A436-6EEEFF835583}" type="datetime1">
              <a:rPr lang="en-CA" smtClean="0"/>
              <a:t>2022-09-26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66FBE-9DBC-43CD-AC38-C2FDBDC44D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9D88E-9032-4E2E-8525-884D313D9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BD8E4-DEF4-4C3B-9FF5-A45C92B63F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555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E7577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E7577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E7577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E7577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E7577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D67164-EEE1-4FDD-BDB2-64D8CCD4E8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5314" y="128133"/>
            <a:ext cx="8441367" cy="36425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BF6EE4-533E-432D-9E59-D60A585F155D}"/>
              </a:ext>
            </a:extLst>
          </p:cNvPr>
          <p:cNvSpPr txBox="1"/>
          <p:nvPr/>
        </p:nvSpPr>
        <p:spPr>
          <a:xfrm>
            <a:off x="369092" y="3728084"/>
            <a:ext cx="1145381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>
                <a:solidFill>
                  <a:srgbClr val="CE7577"/>
                </a:solidFill>
              </a:rPr>
              <a:t>Name of Presentation</a:t>
            </a:r>
          </a:p>
          <a:p>
            <a:pPr algn="ctr"/>
            <a:endParaRPr lang="en-CA" sz="32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spcBef>
                <a:spcPts val="1200"/>
              </a:spcBef>
            </a:pPr>
            <a:r>
              <a:rPr lang="en-CA" sz="3200" dirty="0">
                <a:solidFill>
                  <a:schemeClr val="bg2">
                    <a:lumMod val="25000"/>
                  </a:schemeClr>
                </a:solidFill>
              </a:rPr>
              <a:t>Author(s)</a:t>
            </a:r>
          </a:p>
          <a:p>
            <a:pPr algn="ctr">
              <a:spcBef>
                <a:spcPts val="1200"/>
              </a:spcBef>
            </a:pPr>
            <a:r>
              <a:rPr lang="en-CA" sz="3200" dirty="0">
                <a:solidFill>
                  <a:schemeClr val="bg2">
                    <a:lumMod val="25000"/>
                  </a:schemeClr>
                </a:solidFill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095518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E549A3F-49CC-0E14-2F22-447DFCC6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Conference Brand Standards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F3BF68-79F0-8369-3899-B0C34576E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638" y="1452563"/>
            <a:ext cx="10063162" cy="4724400"/>
          </a:xfrm>
        </p:spPr>
        <p:txBody>
          <a:bodyPr>
            <a:normAutofit fontScale="92500" lnSpcReduction="10000"/>
          </a:bodyPr>
          <a:lstStyle/>
          <a:p>
            <a:r>
              <a:rPr lang="en-CA" sz="2400" b="1" dirty="0"/>
              <a:t>Slide Title in Header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CA" sz="2000" dirty="0"/>
              <a:t>Standard is Calibre font, 44 point, bold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CA" sz="2000" dirty="0"/>
              <a:t>You can reduce the font or remove the bold to create more room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CA" sz="2000" dirty="0"/>
              <a:t>Do not cover the Lowell Institute logo on the right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CA" sz="2000" dirty="0"/>
              <a:t>Colour is desert red #CE7577</a:t>
            </a:r>
          </a:p>
          <a:p>
            <a:pPr lvl="1"/>
            <a:endParaRPr lang="en-CA" sz="2000" dirty="0"/>
          </a:p>
          <a:p>
            <a:r>
              <a:rPr lang="en-CA" sz="2400" b="1" dirty="0"/>
              <a:t>Body Text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CA" sz="2000" dirty="0"/>
              <a:t>Standard is Calibre 24 – try not to reduce below 20 pts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CA" sz="2000" dirty="0"/>
              <a:t>Colour is #404040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CA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A" sz="2400" b="1" dirty="0"/>
              <a:t>Bullets and Spacing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CA" sz="2000" dirty="0"/>
              <a:t>Bullet is desert red #CE7577, 100% of font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CA" sz="2000" dirty="0"/>
              <a:t>Line spacing is single with 6 pts spacing before text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CA" sz="2000" dirty="0"/>
          </a:p>
          <a:p>
            <a:pPr lvl="1"/>
            <a:endParaRPr lang="en-CA" sz="2000" dirty="0"/>
          </a:p>
          <a:p>
            <a:pPr lvl="1"/>
            <a:endParaRPr lang="en-CA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9E071-8007-26A6-F6E0-76444EC9B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D8E4-DEF4-4C3B-9FF5-A45C92B63F3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1603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E549A3F-49CC-0E14-2F22-447DFCC6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Standard Slide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F3BF68-79F0-8369-3899-B0C34576E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…</a:t>
            </a:r>
          </a:p>
          <a:p>
            <a:r>
              <a:rPr lang="en-CA" dirty="0"/>
              <a:t>…</a:t>
            </a:r>
          </a:p>
          <a:p>
            <a:r>
              <a:rPr lang="en-CA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9E071-8007-26A6-F6E0-76444EC9B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D8E4-DEF4-4C3B-9FF5-A45C92B63F3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286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877F5B-F05A-3766-80FC-2360D33BE6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F388B-3329-70D4-108D-180E9671EF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B9502-1306-4191-D2B1-347D547A4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D8E4-DEF4-4C3B-9FF5-A45C92B63F33}" type="slidenum">
              <a:rPr lang="en-CA" smtClean="0"/>
              <a:t>4</a:t>
            </a:fld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5B91F3F-F6F7-C255-99DD-08D6CBFE8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Two Column Slide</a:t>
            </a:r>
          </a:p>
        </p:txBody>
      </p:sp>
    </p:spTree>
    <p:extLst>
      <p:ext uri="{BB962C8B-B14F-4D97-AF65-F5344CB8AC3E}">
        <p14:creationId xmlns:p14="http://schemas.microsoft.com/office/powerpoint/2010/main" val="268814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6A4F1BB-AEDD-15D4-237E-F2A6F0D648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FBAFD5F-238F-B7E4-5954-B9C8631A0F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75FBED-3E96-E853-5D64-612F4E76FA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08A73F-2312-3721-7680-F52F494DD22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8E8A3-2266-5128-B79F-9695A0FC3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D8E4-DEF4-4C3B-9FF5-A45C92B63F33}" type="slidenum">
              <a:rPr lang="en-CA" smtClean="0"/>
              <a:t>5</a:t>
            </a:fld>
            <a:endParaRPr lang="en-CA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1DCE8E5-24A9-54EF-B3E6-C01BA3E07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Two Column - Comparison</a:t>
            </a:r>
          </a:p>
        </p:txBody>
      </p:sp>
    </p:spTree>
    <p:extLst>
      <p:ext uri="{BB962C8B-B14F-4D97-AF65-F5344CB8AC3E}">
        <p14:creationId xmlns:p14="http://schemas.microsoft.com/office/powerpoint/2010/main" val="4284510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C286073-9CD9-12C9-69B2-E95CF149F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Section Separator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8B28AE-2B73-2862-12B4-01512E3279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Use this slide to create breaks in your presentation and to switch between speakers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CB224-D7B3-5E74-A12E-3A4ADA21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D8E4-DEF4-4C3B-9FF5-A45C92B63F3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4173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00BFB-6896-E164-CCB2-8F18F33FE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D8E4-DEF4-4C3B-9FF5-A45C92B63F33}" type="slidenum">
              <a:rPr lang="en-CA" smtClean="0"/>
              <a:t>7</a:t>
            </a:fld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7E1B50-7193-182D-6492-AC2095D49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Blank slide with header</a:t>
            </a:r>
          </a:p>
        </p:txBody>
      </p:sp>
    </p:spTree>
    <p:extLst>
      <p:ext uri="{BB962C8B-B14F-4D97-AF65-F5344CB8AC3E}">
        <p14:creationId xmlns:p14="http://schemas.microsoft.com/office/powerpoint/2010/main" val="2493540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0C0FCF-6C71-D9ED-00AE-FC63E1CB5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D8E4-DEF4-4C3B-9FF5-A45C92B63F33}" type="slidenum">
              <a:rPr lang="en-CA" smtClean="0"/>
              <a:t>8</a:t>
            </a:fld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F1A5E1-7BDE-1EBB-B0DA-01CB74BFC8B3}"/>
              </a:ext>
            </a:extLst>
          </p:cNvPr>
          <p:cNvSpPr txBox="1"/>
          <p:nvPr/>
        </p:nvSpPr>
        <p:spPr>
          <a:xfrm>
            <a:off x="2392358" y="3069355"/>
            <a:ext cx="7407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/>
              <a:t>Blank slide with no header for full screen images</a:t>
            </a:r>
          </a:p>
        </p:txBody>
      </p:sp>
    </p:spTree>
    <p:extLst>
      <p:ext uri="{BB962C8B-B14F-4D97-AF65-F5344CB8AC3E}">
        <p14:creationId xmlns:p14="http://schemas.microsoft.com/office/powerpoint/2010/main" val="271600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9606</TotalTime>
  <Words>143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Conference Brand Standards</vt:lpstr>
      <vt:lpstr>Standard Slide</vt:lpstr>
      <vt:lpstr>Two Column Slide</vt:lpstr>
      <vt:lpstr>Two Column - Comparison</vt:lpstr>
      <vt:lpstr>Section Separator</vt:lpstr>
      <vt:lpstr>Blank slide with header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</dc:creator>
  <cp:lastModifiedBy>Bill Reny</cp:lastModifiedBy>
  <cp:revision>44</cp:revision>
  <dcterms:created xsi:type="dcterms:W3CDTF">2020-12-22T20:52:04Z</dcterms:created>
  <dcterms:modified xsi:type="dcterms:W3CDTF">2022-09-27T04:10:31Z</dcterms:modified>
</cp:coreProperties>
</file>